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10"/>
    <p:sldId id="259" r:id="rId11"/>
    <p:sldId id="260" r:id="rId12"/>
    <p:sldId id="261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89C1C7-3DCD-1040-A9CF-14679D8B5DDD}" type="datetimeFigureOut">
              <a:rPr lang="en-US" smtClean="0"/>
              <a:t>10/17/16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E49A5-4136-284D-997B-48E1D791A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52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Transición recomendada: fundido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Transición recomendada: fundido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Transición recomendada: fundido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Transición recomendada: fundido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Transición recomendada: fundido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notesSlide" Target="../notesSlides/notesSlide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notesSlide" Target="../notesSlides/notesSlide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notesSlide" Target="../notesSlides/notesSlide3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Presentacion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defRPr sz="1800"/>
            </a:pPr>
            <a:r>
              <a:t>Presentación generada automáticamente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ounded Rectangle 1"/>
          <p:cNvSpPr/>
          <p:nvPr/>
        </p:nvSpPr>
        <p:spPr>
          <a:xfrm>
            <a:off x="274320" y="1097280"/>
            <a:ext cx="8229600" cy="2743200"/>
          </a:xfrm>
          <a:prstGeom prst="roundRect">
            <a:avLst/>
          </a:prstGeom>
          <a:solidFill>
            <a:srgbClr val="FFFFFF"/>
          </a:solidFill>
          <a:ln>
            <a:solidFill>
              <a:srgbClr val="C8C8C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7772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600" b="1">
                <a:solidFill>
                  <a:srgbClr val="34495E"/>
                </a:solidFill>
              </a:defRPr>
            </a:pPr>
            <a:r>
              <a:t>"Inicio de la Segunda Guerra Mundial"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188720"/>
            <a:ext cx="7772400" cy="228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000">
                <a:solidFill>
                  <a:srgbClr val="505050"/>
                </a:solidFill>
              </a:defRPr>
            </a:pPr>
            <a:r>
              <a:t>Diapositiva 1: Parrafo explicativo: La Segunda Guerra Mundial comenzó en septiembre de 1939, cuando Alemania invadió Polonia, poniendo así en movimiento una serie de eventos que culminarían en la guerra más amplia en la historia. </a:t>
            </a:r>
          </a:p>
        </p:txBody>
      </p:sp>
      <p:pic>
        <p:nvPicPr>
          <p:cNvPr id="5" name="Picture 4" descr="presentacion_2_img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560320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ounded Rectangle 1"/>
          <p:cNvSpPr/>
          <p:nvPr/>
        </p:nvSpPr>
        <p:spPr>
          <a:xfrm>
            <a:off x="274320" y="1097280"/>
            <a:ext cx="8229600" cy="2743200"/>
          </a:xfrm>
          <a:prstGeom prst="roundRect">
            <a:avLst/>
          </a:prstGeom>
          <a:solidFill>
            <a:srgbClr val="FFFFFF"/>
          </a:solidFill>
          <a:ln>
            <a:solidFill>
              <a:srgbClr val="C8C8C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7772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600" b="1">
                <a:solidFill>
                  <a:srgbClr val="34495E"/>
                </a:solidFill>
              </a:defRPr>
            </a:pPr>
            <a:r>
              <a:t>"Aliados Vs. Potencias del Eje"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188720"/>
            <a:ext cx="7772400" cy="228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000">
                <a:solidFill>
                  <a:srgbClr val="505050"/>
                </a:solidFill>
              </a:defRPr>
            </a:pPr>
            <a:r>
              <a:t>Diapositiva 2: Parrafo explicativo: El conflicto se intensificó cuando las naciones formaron dos grandes alianzas: los Aliados, que incluyen a Gran Bretaña, Francia, la Unión Soviética y los Estados Unidos, y las Potencias del Eje, compuestas principalmente por Alemania, Italia y Japón. </a:t>
            </a:r>
          </a:p>
        </p:txBody>
      </p:sp>
      <p:pic>
        <p:nvPicPr>
          <p:cNvPr id="5" name="Picture 4" descr="presentacion_2_img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560320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ounded Rectangle 1"/>
          <p:cNvSpPr/>
          <p:nvPr/>
        </p:nvSpPr>
        <p:spPr>
          <a:xfrm>
            <a:off x="274320" y="1097280"/>
            <a:ext cx="8229600" cy="2743200"/>
          </a:xfrm>
          <a:prstGeom prst="roundRect">
            <a:avLst/>
          </a:prstGeom>
          <a:solidFill>
            <a:srgbClr val="FFFFFF"/>
          </a:solidFill>
          <a:ln>
            <a:solidFill>
              <a:srgbClr val="C8C8C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7772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600" b="1">
                <a:solidFill>
                  <a:srgbClr val="34495E"/>
                </a:solidFill>
              </a:defRPr>
            </a:pPr>
            <a:r>
              <a:t>"Desarrollo de tecnología militar avanzada"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188720"/>
            <a:ext cx="7772400" cy="228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000">
                <a:solidFill>
                  <a:srgbClr val="505050"/>
                </a:solidFill>
              </a:defRPr>
            </a:pPr>
            <a:r>
              <a:t>Diapositiva 3: Parrafo explicativo: La Segunda Guerra Mundial presenció avances significativos en tecnología militar y estrategia, incluyendo la introducción de armamento nuclear con el Proyecto Manhattan. </a:t>
            </a:r>
          </a:p>
        </p:txBody>
      </p:sp>
      <p:pic>
        <p:nvPicPr>
          <p:cNvPr id="5" name="Picture 4" descr="presentacion_2_img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560320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ounded Rectangle 1"/>
          <p:cNvSpPr/>
          <p:nvPr/>
        </p:nvSpPr>
        <p:spPr>
          <a:xfrm>
            <a:off x="274320" y="1097280"/>
            <a:ext cx="8229600" cy="2743200"/>
          </a:xfrm>
          <a:prstGeom prst="roundRect">
            <a:avLst/>
          </a:prstGeom>
          <a:solidFill>
            <a:srgbClr val="FFFFFF"/>
          </a:solidFill>
          <a:ln>
            <a:solidFill>
              <a:srgbClr val="C8C8C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7772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600" b="1">
                <a:solidFill>
                  <a:srgbClr val="34495E"/>
                </a:solidFill>
              </a:defRPr>
            </a:pPr>
            <a:r>
              <a:t>"Holocausto: El Genocidio Judío"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188720"/>
            <a:ext cx="7772400" cy="228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000">
                <a:solidFill>
                  <a:srgbClr val="505050"/>
                </a:solidFill>
              </a:defRPr>
            </a:pPr>
            <a:r>
              <a:t>Diapositiva 4: Parrafo explicativo: Uno de los episodios más oscuros de la guerra fue el Holocausto, en el cual seis millones de judíos fueron asesinados por el régimen nazi en Alemania y en los territorios ocupados en Europa.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ounded Rectangle 1"/>
          <p:cNvSpPr/>
          <p:nvPr/>
        </p:nvSpPr>
        <p:spPr>
          <a:xfrm>
            <a:off x="274320" y="1097280"/>
            <a:ext cx="8229600" cy="2743200"/>
          </a:xfrm>
          <a:prstGeom prst="roundRect">
            <a:avLst/>
          </a:prstGeom>
          <a:solidFill>
            <a:srgbClr val="FFFFFF"/>
          </a:solidFill>
          <a:ln>
            <a:solidFill>
              <a:srgbClr val="C8C8C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7772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600" b="1">
                <a:solidFill>
                  <a:srgbClr val="34495E"/>
                </a:solidFill>
              </a:defRPr>
            </a:pPr>
            <a:r>
              <a:t>"Final de la Segunda Guerra Mundial"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188720"/>
            <a:ext cx="7772400" cy="228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000">
                <a:solidFill>
                  <a:srgbClr val="505050"/>
                </a:solidFill>
              </a:defRPr>
            </a:pPr>
            <a:r>
              <a:t>Diapositiva 5: Parrafo explicativo: La guerra concluyó con la rendición incondicional de Alemania en mayo de 1945 y Japón en septiembre de 1945, dejando un saldo devastador y cambiando el curso de la historia. </a:t>
            </a:r>
          </a:p>
        </p:txBody>
      </p:sp>
      <p:pic>
        <p:nvPicPr>
          <p:cNvPr id="5" name="Picture 4" descr="presentacion_2_img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560320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